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E0BE-2A5A-6D4C-BFCD-2479CCD829BD}" type="datetimeFigureOut">
              <a:rPr lang="en-US" smtClean="0"/>
              <a:t>13/07/2013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4C0A-26B5-2047-8D5E-0D14B1E2A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urham00.pdf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>
          <a:xfrm rot="16200000">
            <a:off x="2136526" y="40543"/>
            <a:ext cx="47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/>
          <a:stretch/>
        </p:blipFill>
        <p:spPr>
          <a:xfrm rot="16200000">
            <a:off x="2245215" y="-113923"/>
            <a:ext cx="4730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"/>
          <a:stretch/>
        </p:blipFill>
        <p:spPr>
          <a:xfrm rot="16200000">
            <a:off x="2325800" y="-240282"/>
            <a:ext cx="470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"/>
          <a:stretch/>
        </p:blipFill>
        <p:spPr>
          <a:xfrm rot="16200000">
            <a:off x="2107926" y="-194017"/>
            <a:ext cx="475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/>
          <a:stretch/>
        </p:blipFill>
        <p:spPr>
          <a:xfrm rot="16200000">
            <a:off x="2136527" y="-142528"/>
            <a:ext cx="474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/>
          <a:stretch/>
        </p:blipFill>
        <p:spPr>
          <a:xfrm rot="16200000">
            <a:off x="2222333" y="57706"/>
            <a:ext cx="4730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/>
          <a:stretch/>
        </p:blipFill>
        <p:spPr>
          <a:xfrm rot="16200000">
            <a:off x="2290977" y="-113923"/>
            <a:ext cx="4730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8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"/>
          <a:stretch/>
        </p:blipFill>
        <p:spPr>
          <a:xfrm rot="16200000">
            <a:off x="2308636" y="-291770"/>
            <a:ext cx="4718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urham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>
          <a:xfrm rot="16200000">
            <a:off x="2308136" y="-176853"/>
            <a:ext cx="47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>
          <a:xfrm rot="16200000">
            <a:off x="2136526" y="97753"/>
            <a:ext cx="47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>
          <a:xfrm rot="16200000">
            <a:off x="2228052" y="-199738"/>
            <a:ext cx="4765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urham01.pdf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>
          <a:xfrm rot="16200000">
            <a:off x="2273814" y="40543"/>
            <a:ext cx="47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1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1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>
          <a:xfrm rot="16200000">
            <a:off x="2228051" y="-302713"/>
            <a:ext cx="47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2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"/>
          <a:stretch/>
        </p:blipFill>
        <p:spPr>
          <a:xfrm rot="16200000">
            <a:off x="2222333" y="-56714"/>
            <a:ext cx="4753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2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" r="1946"/>
          <a:stretch/>
        </p:blipFill>
        <p:spPr>
          <a:xfrm rot="16200000">
            <a:off x="2096485" y="-79598"/>
            <a:ext cx="475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2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/>
          <a:stretch/>
        </p:blipFill>
        <p:spPr>
          <a:xfrm rot="16200000">
            <a:off x="2125086" y="40543"/>
            <a:ext cx="4742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2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"/>
          <a:stretch/>
        </p:blipFill>
        <p:spPr>
          <a:xfrm rot="16200000">
            <a:off x="2194229" y="-85816"/>
            <a:ext cx="4741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urham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"/>
          <a:stretch/>
        </p:blipFill>
        <p:spPr>
          <a:xfrm rot="16200000">
            <a:off x="2239992" y="-120143"/>
            <a:ext cx="474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0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03.pd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" r="1646"/>
          <a:stretch/>
        </p:blipFill>
        <p:spPr>
          <a:xfrm rot="16200000">
            <a:off x="2102204" y="-291273"/>
            <a:ext cx="476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0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/>
          <a:stretch/>
        </p:blipFill>
        <p:spPr>
          <a:xfrm rot="16200000">
            <a:off x="2313860" y="-68156"/>
            <a:ext cx="473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7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urham0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"/>
          <a:stretch/>
        </p:blipFill>
        <p:spPr>
          <a:xfrm rot="16200000">
            <a:off x="2222831" y="11440"/>
            <a:ext cx="472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"/>
          <a:stretch/>
        </p:blipFill>
        <p:spPr>
          <a:xfrm rot="16200000">
            <a:off x="2205671" y="-85816"/>
            <a:ext cx="4718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0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/>
          <a:stretch/>
        </p:blipFill>
        <p:spPr>
          <a:xfrm rot="16200000">
            <a:off x="2159408" y="51985"/>
            <a:ext cx="4742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ham0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" r="3140"/>
          <a:stretch/>
        </p:blipFill>
        <p:spPr>
          <a:xfrm rot="16200000">
            <a:off x="2228054" y="-199738"/>
            <a:ext cx="474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of Computing, 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Vu_x0016_skovic</dc:creator>
  <cp:lastModifiedBy>Kristina Vu_x0016_skovic</cp:lastModifiedBy>
  <cp:revision>41</cp:revision>
  <dcterms:created xsi:type="dcterms:W3CDTF">2013-07-10T21:12:54Z</dcterms:created>
  <dcterms:modified xsi:type="dcterms:W3CDTF">2013-07-13T15:47:29Z</dcterms:modified>
</cp:coreProperties>
</file>