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4" r:id="rId7"/>
    <p:sldId id="261" r:id="rId8"/>
    <p:sldId id="262" r:id="rId9"/>
    <p:sldId id="265" r:id="rId10"/>
    <p:sldId id="268" r:id="rId11"/>
    <p:sldId id="272" r:id="rId12"/>
    <p:sldId id="266" r:id="rId13"/>
    <p:sldId id="267" r:id="rId14"/>
    <p:sldId id="273" r:id="rId15"/>
    <p:sldId id="263" r:id="rId16"/>
    <p:sldId id="269" r:id="rId17"/>
    <p:sldId id="270" r:id="rId18"/>
    <p:sldId id="271" r:id="rId1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996" autoAdjust="0"/>
    <p:restoredTop sz="94660"/>
  </p:normalViewPr>
  <p:slideViewPr>
    <p:cSldViewPr snapToGrid="0">
      <p:cViewPr varScale="1">
        <p:scale>
          <a:sx n="109" d="100"/>
          <a:sy n="109" d="100"/>
        </p:scale>
        <p:origin x="558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A187CF1-28A1-41BE-9964-D323C4AF83F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965F03D-598F-4278-9D77-82BB12958F9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2C6455E-22A4-4384-BB6B-0EB153EAB1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B203A5B-3692-420D-9544-49CEC367927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E7A6624-B6EF-4D95-ACD5-7F64FA7CC5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2576277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F97BA72-B0C2-470F-A000-71D5F3EE5C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27E74E0-CC0A-4F32-BD36-8B132753BD0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6255EF4-6E17-430F-9B0B-6F42B6C9B5F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9AE216D-B7E8-4A66-8365-8F40FDB93B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1DB9AF8-ABF9-47DE-9F5D-C5DC5B4DB3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0748578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BB894B-A3B9-41DD-AE49-23A289B9841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D554D24-E6D6-441A-9FEF-E60DEE3A8F9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B3A8B3F-95CE-4152-BBD4-5A2019412E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8F51E41-B34E-4C84-8847-8CB0953C96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EF00CD0-BE76-4CDB-A9B2-ED22F96D52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8570467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44A5E78-944F-4B79-83CE-BCD82B12654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905EAF1-9E71-4E96-84C0-C7F7E255B68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E715090-A978-41C7-BC1B-142E60676A4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9A5B49B-1797-46B0-8AFA-7C8A332D50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1063C10-A4CB-42D8-AE6C-AED76E64D9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3B81601-898B-47F1-8A7E-DD94A4F722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1705006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F82AE8-7656-444A-8A65-2F4CC6C04D6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E11C4AB-E70A-437B-94AC-CB349054AE8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FACDC9C-A18B-48B6-B907-88D48AF233F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E6AF7DC-1908-489B-8C2D-FC18CEECCD3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CBD396D-7947-42ED-8C11-5350EF7237A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CDF8C0A-F51D-43B8-B04A-EC124EAE681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BF2F341D-3E51-4C7B-9A68-767628348C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C80EED6-FFB7-4EDE-A65E-740A88E6AD6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9900393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C48803-CB7E-4113-8300-417B0A4F9C5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235D14ED-7957-4AD5-9D1B-1BB5EE3717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3518BF3-9F6F-4E63-9016-1E1484358AB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60C9DD8-0881-4847-9890-793C975A04A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7679868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EC4C5C4D-B363-48C1-80F9-7AB911194C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C7D825D-461D-43F6-83F4-E339A04053A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7CDB46D-7EFD-4103-98FA-5CE225B859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7263579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D5A9BE-47C1-4306-AB43-A630021DD5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8580A1-FA2C-4D7A-8695-0ECEFBAE004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B074EB7-C953-41E1-8B6D-FD83DA00DE2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1D8B66B-54CE-4BA9-81F2-AE49FD99BF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55BB08A-BCE0-439F-9E49-635A239C7EF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15BBF16-085C-4C9A-987C-272A8A193D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9054820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30FD7B0-EA80-45FB-8434-BB4573062E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C1688513-E04F-4B72-86E3-05AC87155D5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BC80FC4-779D-421D-AA7A-8ACB5AE2040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E9E2B4E-6E0E-4963-B714-B790C01AF0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7518510-496F-403F-9D3D-8A421CF98E0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7A8D9F0-BCD5-4567-9506-1E0073CE27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3285985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5D49833-2C67-4EBA-AEA8-6F8D0E33296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C60FBBA-B511-4A58-AA81-491BCB30B85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ACB6F3A-056B-4E15-B8D1-1F9BEE4F0C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7CC0D5-43C5-4334-A12A-C041AB2732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4B72AB4-69F5-4457-8DB8-DCC794A8FA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1466640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67F389B2-5595-465C-942E-FFC28A1FDC3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A30EF36-FCD5-4617-883A-5F7BB17E5F7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5CA10F8-E24E-47C9-B97F-DF9AC2060DD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D22DB3B-713A-48FA-B694-6479507B0E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70BA7A7-ED8D-4977-AB5F-B80CA207822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9678116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1E207EA-D7FB-4F08-A6BB-10A490B922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1B64AD6-ED24-4EAD-9B32-48A69354DA0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732FF08-185B-41ED-ADB2-41D19688B9F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E1AC84A-F7FA-481E-9C3B-C75E28DDEB91}" type="datetimeFigureOut">
              <a:rPr lang="en-GB" smtClean="0"/>
              <a:t>18/11/2020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0E6704A-6978-4D1A-82C1-859033202CA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5FFDD1F-3222-4859-98FB-0F318B19A92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D1CCD0C-F6E0-4CF3-BC37-732D0CD2295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9053563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2208194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FB4FD47-A779-44EC-BD88-BAECBFA8C21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90110" y="426427"/>
            <a:ext cx="8411780" cy="22632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69542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53564001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174411C7-F701-4EB3-811E-F3729CBF37B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5334" y="794066"/>
            <a:ext cx="9981332" cy="3718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086283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AD68407A-4FC1-4547-87BF-928BBC828B4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30064" y="645458"/>
            <a:ext cx="7931871" cy="19235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822634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66181450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58980662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70577472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3D14721E-483B-40A1-9BB5-F9672256B16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6962" y="549395"/>
            <a:ext cx="11118076" cy="4709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4943785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71777304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71701597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C60EB17F-D4E1-42C5-8A50-1E17442DFB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20391" y="624254"/>
            <a:ext cx="9951218" cy="6444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326035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66996699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582690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9B948D38-1249-44E3-97C4-E82B6316CE3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93514" y="553916"/>
            <a:ext cx="8404972" cy="9096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314911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69841347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5683045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74951942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Office PowerPoint</Application>
  <PresentationFormat>Widescreen</PresentationFormat>
  <Paragraphs>0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2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clare wallace</dc:creator>
  <cp:lastModifiedBy>clare wallace</cp:lastModifiedBy>
  <cp:revision>3</cp:revision>
  <dcterms:created xsi:type="dcterms:W3CDTF">2020-11-18T10:36:27Z</dcterms:created>
  <dcterms:modified xsi:type="dcterms:W3CDTF">2020-11-18T11:02:47Z</dcterms:modified>
</cp:coreProperties>
</file>